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424936" cy="6480720"/>
          </a:xfrm>
          <a:solidFill>
            <a:srgbClr val="C00000"/>
          </a:solidFill>
        </p:spPr>
        <p:txBody>
          <a:bodyPr>
            <a:normAutofit fontScale="25000" lnSpcReduction="20000"/>
          </a:bodyPr>
          <a:lstStyle/>
          <a:p>
            <a:pPr marL="36576" indent="0" algn="ctr" rtl="0">
              <a:buNone/>
            </a:pPr>
            <a:endParaRPr lang="en-US" sz="1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ctr" rtl="0">
              <a:buNone/>
            </a:pPr>
            <a:r>
              <a:rPr lang="en-US" sz="1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Chemical Safety</a:t>
            </a:r>
          </a:p>
          <a:p>
            <a:pPr marL="36576" indent="0" algn="l" rtl="0">
              <a:buNone/>
            </a:pPr>
            <a:endParaRPr lang="en-US" sz="1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</a:rPr>
              <a:t>protective goggles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whenever heating or pouring hazardous chemicals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l" rtl="0"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</a:rPr>
              <a:t>Never mix chemicals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together unless you are told to do so (and then only in the manner specified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" indent="0" algn="l" rtl="0"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</a:rPr>
              <a:t>Never taste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any chemicals (you should never taste anything in the lab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" indent="0" algn="l" rtl="0"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</a:rPr>
              <a:t>Follow the instructions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of your teacher when disposing of all chemicals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l" rtl="0">
              <a:buNone/>
            </a:pPr>
            <a:endParaRPr lang="en-US" sz="70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</a:rPr>
              <a:t>Wash your hands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after handling hazardous chemicals.</a:t>
            </a:r>
          </a:p>
          <a:p>
            <a:pPr marL="36576" indent="0" algn="l">
              <a:buNone/>
            </a:pPr>
            <a:endParaRPr lang="ar-IQ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568863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36576" indent="0" algn="l" rtl="0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Heating Safety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 Use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tongs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and/or protective gloves to handle hot objects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Never reach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across an open flame or burner.</a:t>
            </a:r>
          </a:p>
          <a:p>
            <a:pPr marL="36576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Always point the top ends of test tubes that are being heated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from people.</a:t>
            </a:r>
          </a:p>
          <a:p>
            <a:pPr marL="36576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When heating a test tube, move it around slowly over the flame to distribute the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evenly.</a:t>
            </a:r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2658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4450"/>
            <a:ext cx="8136903" cy="5486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15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7" y="1689482"/>
            <a:ext cx="831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Laboratory Safety Manual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677" y="3212976"/>
            <a:ext cx="229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((1))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467600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General Safety Rules</a:t>
            </a:r>
            <a:endParaRPr lang="en-US" dirty="0"/>
          </a:p>
          <a:p>
            <a:pPr marL="36576" lv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1- </a:t>
            </a:r>
            <a:r>
              <a:rPr lang="en-US" b="1" dirty="0" smtClean="0"/>
              <a:t>Wear </a:t>
            </a:r>
            <a:r>
              <a:rPr lang="en-US" b="1" dirty="0"/>
              <a:t>protect clothing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7412"/>
            <a:ext cx="6984776" cy="3791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9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dirty="0" smtClean="0"/>
              <a:t>2-</a:t>
            </a:r>
            <a:r>
              <a:rPr lang="en-US" b="1" dirty="0"/>
              <a:t> Laboratory personnel should not wear sandals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18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7467600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dirty="0"/>
              <a:t> </a:t>
            </a:r>
            <a:r>
              <a:rPr lang="en-US" b="1" dirty="0"/>
              <a:t>Do not wear Jewelry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52028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2348880"/>
            <a:ext cx="4810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Avoid touching objects</a:t>
            </a:r>
            <a:r>
              <a:rPr lang="en-US" sz="3200" dirty="0"/>
              <a:t> </a:t>
            </a:r>
            <a:endParaRPr lang="ar-IQ" sz="32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45024"/>
            <a:ext cx="5513784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56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dirty="0"/>
              <a:t> </a:t>
            </a:r>
            <a:r>
              <a:rPr lang="en-US" b="1" dirty="0"/>
              <a:t>Pencils, labels or any other materials should never be placed in your mouth.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8801"/>
            <a:ext cx="5040559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9552" y="363582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 not eat food or drink water in the lab.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06" y="4220604"/>
            <a:ext cx="4581525" cy="2410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56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Long hair must be tied back or covered to minimize fire hazard or contamination of experiments.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4461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24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After handling chemicals, always </a:t>
            </a:r>
            <a:r>
              <a:rPr lang="en-US" b="1" u="sng" dirty="0"/>
              <a:t>wash your hands</a:t>
            </a:r>
            <a:r>
              <a:rPr lang="en-US" b="1" dirty="0"/>
              <a:t> with soap and </a:t>
            </a:r>
            <a:r>
              <a:rPr lang="en-US" b="1" dirty="0" smtClean="0"/>
              <a:t>water</a:t>
            </a:r>
            <a:r>
              <a:rPr lang="en-US" b="1" dirty="0"/>
              <a:t>.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96855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75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36576" indent="0" algn="l" rtl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Glassware Safety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Chipped or cracked glassware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should not be used. Show it to the teacher.</a:t>
            </a:r>
          </a:p>
          <a:p>
            <a:pPr marL="36576" indent="0" algn="l" rtl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Broken glassware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should not be disposed of in a classroom trashcan. There is a special glass disposal container for it.</a:t>
            </a:r>
          </a:p>
          <a:p>
            <a:pPr marL="36576" indent="0" algn="l" rtl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 piece of glassware gets broken, do not try to clean it up by yourself.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Notify the teacher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7211133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294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14</cp:revision>
  <dcterms:created xsi:type="dcterms:W3CDTF">2019-09-14T08:07:35Z</dcterms:created>
  <dcterms:modified xsi:type="dcterms:W3CDTF">2019-09-19T06:26:38Z</dcterms:modified>
</cp:coreProperties>
</file>